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1"/>
  </p:sldMasterIdLst>
  <p:sldIdLst>
    <p:sldId id="256" r:id="rId2"/>
    <p:sldId id="257" r:id="rId3"/>
    <p:sldId id="258" r:id="rId4"/>
    <p:sldId id="261" r:id="rId5"/>
    <p:sldId id="260" r:id="rId6"/>
    <p:sldId id="264" r:id="rId7"/>
    <p:sldId id="263" r:id="rId8"/>
    <p:sldId id="265" r:id="rId9"/>
    <p:sldId id="276" r:id="rId10"/>
    <p:sldId id="266" r:id="rId11"/>
    <p:sldId id="280" r:id="rId12"/>
    <p:sldId id="281" r:id="rId13"/>
    <p:sldId id="267" r:id="rId14"/>
    <p:sldId id="271" r:id="rId15"/>
    <p:sldId id="284" r:id="rId16"/>
    <p:sldId id="272" r:id="rId17"/>
    <p:sldId id="282" r:id="rId18"/>
    <p:sldId id="285" r:id="rId19"/>
    <p:sldId id="287" r:id="rId20"/>
    <p:sldId id="286" r:id="rId21"/>
    <p:sldId id="268" r:id="rId22"/>
    <p:sldId id="278" r:id="rId23"/>
    <p:sldId id="270" r:id="rId24"/>
    <p:sldId id="273" r:id="rId25"/>
    <p:sldId id="274" r:id="rId26"/>
    <p:sldId id="277" r:id="rId27"/>
    <p:sldId id="288" r:id="rId28"/>
    <p:sldId id="279" r:id="rId29"/>
    <p:sldId id="275" r:id="rId30"/>
    <p:sldId id="283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2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8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6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29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4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57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67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34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8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2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282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67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7A00E-6FC0-4DDE-828C-53F0656F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4292" y="906658"/>
            <a:ext cx="8825658" cy="2114838"/>
          </a:xfrm>
        </p:spPr>
        <p:txBody>
          <a:bodyPr/>
          <a:lstStyle/>
          <a:p>
            <a:r>
              <a:rPr lang="en-IN" dirty="0"/>
              <a:t>Digital Streaming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EE14E-06AB-4D1A-B229-54540D49B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4292" y="3653217"/>
            <a:ext cx="8825658" cy="861420"/>
          </a:xfrm>
        </p:spPr>
        <p:txBody>
          <a:bodyPr>
            <a:noAutofit/>
          </a:bodyPr>
          <a:lstStyle/>
          <a:p>
            <a:r>
              <a:rPr lang="en-IN" dirty="0"/>
              <a:t>Team 3</a:t>
            </a:r>
          </a:p>
          <a:p>
            <a:r>
              <a:rPr lang="en-IN" sz="1600" dirty="0"/>
              <a:t>KOH HONG YE  (ACTORS)</a:t>
            </a:r>
          </a:p>
          <a:p>
            <a:r>
              <a:rPr lang="en-IN" sz="1600" dirty="0"/>
              <a:t>Saw </a:t>
            </a:r>
            <a:r>
              <a:rPr lang="en-IN" sz="1600" dirty="0" err="1"/>
              <a:t>jun</a:t>
            </a:r>
            <a:r>
              <a:rPr lang="en-IN" sz="1600" dirty="0"/>
              <a:t> </a:t>
            </a:r>
            <a:r>
              <a:rPr lang="en-IN" sz="1600" dirty="0" err="1"/>
              <a:t>xian</a:t>
            </a:r>
            <a:r>
              <a:rPr lang="en-IN" sz="1600" dirty="0"/>
              <a:t> (movies)</a:t>
            </a:r>
          </a:p>
          <a:p>
            <a:r>
              <a:rPr lang="en-IN" sz="1600" dirty="0"/>
              <a:t>Michael lee (reviews)</a:t>
            </a:r>
          </a:p>
          <a:p>
            <a:r>
              <a:rPr lang="en-IN" sz="1600" dirty="0"/>
              <a:t>Au </a:t>
            </a:r>
            <a:r>
              <a:rPr lang="en-IN" sz="1600" dirty="0" err="1"/>
              <a:t>kok</a:t>
            </a:r>
            <a:r>
              <a:rPr lang="en-IN" sz="1600" dirty="0"/>
              <a:t> </a:t>
            </a:r>
            <a:r>
              <a:rPr lang="en-IN" sz="1600" dirty="0" err="1"/>
              <a:t>yong</a:t>
            </a:r>
            <a:r>
              <a:rPr lang="en-IN" sz="1600" dirty="0"/>
              <a:t> (customers)</a:t>
            </a:r>
          </a:p>
        </p:txBody>
      </p:sp>
    </p:spTree>
    <p:extLst>
      <p:ext uri="{BB962C8B-B14F-4D97-AF65-F5344CB8AC3E}">
        <p14:creationId xmlns:p14="http://schemas.microsoft.com/office/powerpoint/2010/main" val="4140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31" y="1766070"/>
            <a:ext cx="8643154" cy="1887950"/>
          </a:xfrm>
        </p:spPr>
        <p:txBody>
          <a:bodyPr/>
          <a:lstStyle/>
          <a:p>
            <a:r>
              <a:rPr lang="en-IN" dirty="0"/>
              <a:t>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4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41B4-D1A9-D44D-981C-9027E6BB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12633"/>
            <a:ext cx="9603275" cy="765864"/>
          </a:xfrm>
        </p:spPr>
        <p:txBody>
          <a:bodyPr/>
          <a:lstStyle/>
          <a:p>
            <a:r>
              <a:rPr lang="en-US" dirty="0"/>
              <a:t>LAYERED ARCHITECTURE (Version 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54C9-E63C-0B40-B51A-2ED957125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79" y="2215240"/>
            <a:ext cx="4343400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5C0287-1D7D-514F-ADEC-6354313D5B6A}"/>
              </a:ext>
            </a:extLst>
          </p:cNvPr>
          <p:cNvSpPr txBox="1"/>
          <p:nvPr/>
        </p:nvSpPr>
        <p:spPr>
          <a:xfrm>
            <a:off x="1661338" y="2315817"/>
            <a:ext cx="3795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Service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07134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A33-4100-C740-9B98-63AACE95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3" y="923788"/>
            <a:ext cx="9603275" cy="795681"/>
          </a:xfrm>
        </p:spPr>
        <p:txBody>
          <a:bodyPr/>
          <a:lstStyle/>
          <a:p>
            <a:r>
              <a:rPr lang="en-US" dirty="0"/>
              <a:t>Layered architecture (version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1FA9A-C9EF-E247-9226-D7E792AD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64" y="2162806"/>
            <a:ext cx="4610100" cy="215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1F436-364B-E547-8300-794079A525C5}"/>
              </a:ext>
            </a:extLst>
          </p:cNvPr>
          <p:cNvSpPr txBox="1"/>
          <p:nvPr/>
        </p:nvSpPr>
        <p:spPr>
          <a:xfrm>
            <a:off x="1603536" y="2162806"/>
            <a:ext cx="385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Layers includes: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Model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Repository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Controller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User interface (UI)</a:t>
            </a:r>
          </a:p>
        </p:txBody>
      </p:sp>
    </p:spTree>
    <p:extLst>
      <p:ext uri="{BB962C8B-B14F-4D97-AF65-F5344CB8AC3E}">
        <p14:creationId xmlns:p14="http://schemas.microsoft.com/office/powerpoint/2010/main" val="125505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72B8B-6943-4E2F-9193-8941014DC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807" y="1070744"/>
            <a:ext cx="4204252" cy="2895599"/>
          </a:xfrm>
        </p:spPr>
        <p:txBody>
          <a:bodyPr>
            <a:normAutofit/>
          </a:bodyPr>
          <a:lstStyle/>
          <a:p>
            <a:r>
              <a:rPr lang="en-IN" dirty="0"/>
              <a:t>Overview layered architecture with modules</a:t>
            </a:r>
          </a:p>
          <a:p>
            <a:pPr marL="342900" indent="-342900">
              <a:buAutoNum type="arabicParenR"/>
            </a:pPr>
            <a:r>
              <a:rPr lang="en-IN" dirty="0"/>
              <a:t>Actor</a:t>
            </a:r>
          </a:p>
          <a:p>
            <a:pPr marL="342900" indent="-342900">
              <a:buAutoNum type="arabicParenR"/>
            </a:pPr>
            <a:r>
              <a:rPr lang="en-IN" dirty="0"/>
              <a:t>Customer</a:t>
            </a:r>
          </a:p>
          <a:p>
            <a:pPr marL="342900" indent="-342900">
              <a:buAutoNum type="arabicParenR"/>
            </a:pPr>
            <a:r>
              <a:rPr lang="en-IN" dirty="0"/>
              <a:t>Movie</a:t>
            </a:r>
          </a:p>
          <a:p>
            <a:pPr marL="342900" indent="-342900">
              <a:buAutoNum type="arabicParenR"/>
            </a:pPr>
            <a:r>
              <a:rPr lang="en-IN" dirty="0"/>
              <a:t>Review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E3AB5D-183F-FC47-82F1-DB9E2FE0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5CA434-CDAD-8448-A287-5697E793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714" y="0"/>
            <a:ext cx="430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531204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/>
              <a:t>Testing with junit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FF60D3E-CC50-8946-B93C-E4E3C2C78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183" y="976902"/>
            <a:ext cx="6505249" cy="40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7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9E1FA4-890B-4B99-B1AD-AA4B78666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E58B7-C53C-4E7B-A78E-2C44E3E0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5A0FA-04A1-4944-B57A-DBEAAE63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JUNIT TESTING MENU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BA1F0E-270C-4AB7-809E-DBD5AB896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753DA19-3231-4BF9-80B9-6200D2367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1F8506-51A0-4CD0-889F-826E9E678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9BCA0E2-0826-4688-8066-477F2437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44322" y="822145"/>
            <a:ext cx="7702878" cy="26629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10D3B-3E69-2940-BAA8-4F597B245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17" y="921888"/>
            <a:ext cx="3599926" cy="226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E1C3C7-6858-504F-A5C5-99CEE2E0F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780" y="1056886"/>
            <a:ext cx="3599926" cy="199795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3F4B1E-3EAB-415B-825A-464AAF1D7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B708961-E777-4956-A983-78A4F532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D3B50E-372C-47D8-BC90-104318AD8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31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EF77632-1A0C-4B9F-829B-226E68A7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DCFC27-6BCE-42B6-8372-070EA07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776424" y="4460798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3BF29-C205-AE47-9AA7-0C423C3F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5" y="255018"/>
            <a:ext cx="5148598" cy="3739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654AB-C62B-D841-A38C-BF29F986C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352" y="245579"/>
            <a:ext cx="5857956" cy="37490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A4B1E0-284C-4A01-8141-A24D2B8EE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F82046CE-87C5-4670-A404-6AB453F5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24BAD7-5931-4CA6-BB58-0CBCFCFA6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8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15CBCEF-E610-A24A-B67B-42559EE6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23" y="0"/>
            <a:ext cx="6247288" cy="6858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303D60-1283-B049-AFA8-D0925181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27" y="1559010"/>
            <a:ext cx="6527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9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903628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02" y="3772388"/>
            <a:ext cx="2823919" cy="1610643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 dirty="0"/>
              <a:t>Testing with POSTMAN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0DE4EB-B313-1148-A57B-1B596135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88" y="-9548"/>
            <a:ext cx="2359291" cy="68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2458C-2B24-C24E-B834-AEDA647E1551}"/>
              </a:ext>
            </a:extLst>
          </p:cNvPr>
          <p:cNvSpPr txBox="1"/>
          <p:nvPr/>
        </p:nvSpPr>
        <p:spPr>
          <a:xfrm>
            <a:off x="136583" y="3123077"/>
            <a:ext cx="8637073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53C92E-B0AC-D24E-BCA3-AD4DEFC5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537" y="201682"/>
            <a:ext cx="7736880" cy="584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1F543-C1F9-4A87-ABD2-F74E61F0E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4DEE2-0600-4E15-A127-1E96115D1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DSS is an automated system that allows customers to stream movies and view relevant information about the movies, actors and movie reviews.</a:t>
            </a:r>
          </a:p>
          <a:p>
            <a:r>
              <a:rPr lang="en-IN" dirty="0"/>
              <a:t>Administrators are allowed to manage:</a:t>
            </a:r>
          </a:p>
          <a:p>
            <a:pPr marL="457200" indent="-457200">
              <a:buAutoNum type="arabicParenR"/>
            </a:pPr>
            <a:r>
              <a:rPr lang="en-IN" dirty="0"/>
              <a:t>Movies </a:t>
            </a:r>
          </a:p>
          <a:p>
            <a:pPr marL="457200" indent="-457200">
              <a:buAutoNum type="arabicParenR"/>
            </a:pPr>
            <a:r>
              <a:rPr lang="en-IN" dirty="0"/>
              <a:t>Actors</a:t>
            </a:r>
          </a:p>
          <a:p>
            <a:pPr marL="457200" indent="-457200">
              <a:buAutoNum type="arabicParenR"/>
            </a:pPr>
            <a:r>
              <a:rPr lang="en-IN" dirty="0"/>
              <a:t>Reviews</a:t>
            </a:r>
          </a:p>
          <a:p>
            <a:pPr marL="457200" indent="-457200">
              <a:buAutoNum type="arabicParenR"/>
            </a:pPr>
            <a:r>
              <a:rPr lang="en-IN" dirty="0"/>
              <a:t>Customers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3F98A5-6D49-E740-A53D-9123F072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86" y="358346"/>
            <a:ext cx="7711618" cy="614130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A71EB6-ABB4-954D-B709-FC10482E5FA1}"/>
              </a:ext>
            </a:extLst>
          </p:cNvPr>
          <p:cNvSpPr txBox="1"/>
          <p:nvPr/>
        </p:nvSpPr>
        <p:spPr>
          <a:xfrm>
            <a:off x="7897" y="2982023"/>
            <a:ext cx="3944754" cy="558063"/>
          </a:xfrm>
          <a:prstGeom prst="rect">
            <a:avLst/>
          </a:prstGeom>
        </p:spPr>
        <p:txBody>
          <a:bodyPr vert="horz" lIns="91440" tIns="45720" rIns="91440" bIns="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</a:rPr>
              <a:t>Sample Test Cases</a:t>
            </a:r>
          </a:p>
        </p:txBody>
      </p:sp>
    </p:spTree>
    <p:extLst>
      <p:ext uri="{BB962C8B-B14F-4D97-AF65-F5344CB8AC3E}">
        <p14:creationId xmlns:p14="http://schemas.microsoft.com/office/powerpoint/2010/main" val="27373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Frameworks (Spring Core)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IN" sz="1600" dirty="0"/>
              <a:t>XML Config</a:t>
            </a:r>
          </a:p>
          <a:p>
            <a:r>
              <a:rPr lang="en-IN" sz="1600" dirty="0"/>
              <a:t>Annotation Config</a:t>
            </a:r>
          </a:p>
          <a:p>
            <a:r>
              <a:rPr lang="en-IN" sz="1600" dirty="0"/>
              <a:t>Java config</a:t>
            </a:r>
          </a:p>
        </p:txBody>
      </p:sp>
    </p:spTree>
    <p:extLst>
      <p:ext uri="{BB962C8B-B14F-4D97-AF65-F5344CB8AC3E}">
        <p14:creationId xmlns:p14="http://schemas.microsoft.com/office/powerpoint/2010/main" val="400531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B6EB1-714B-9B44-8536-B1AB7E32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778" y="454104"/>
            <a:ext cx="3276788" cy="3739289"/>
          </a:xfrm>
        </p:spPr>
        <p:txBody>
          <a:bodyPr>
            <a:normAutofit/>
          </a:bodyPr>
          <a:lstStyle/>
          <a:p>
            <a:pPr algn="just"/>
            <a:r>
              <a:rPr lang="en-US" sz="2800" b="1" u="sng" dirty="0"/>
              <a:t>Dependencies</a:t>
            </a:r>
            <a:endParaRPr lang="en-US" sz="2000" b="1" u="sng" dirty="0"/>
          </a:p>
          <a:p>
            <a:pPr marL="285750" indent="-285750" algn="just">
              <a:buFontTx/>
              <a:buChar char="-"/>
            </a:pPr>
            <a:r>
              <a:rPr lang="en-US" dirty="0"/>
              <a:t>Lombok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Data JPA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Spring Boot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MySQL driver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9E141-F7B2-0E43-A6E0-B97C73F69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66" y="295077"/>
            <a:ext cx="8064500" cy="5470551"/>
          </a:xfrm>
          <a:prstGeom prst="rect">
            <a:avLst/>
          </a:prstGeom>
        </p:spPr>
      </p:pic>
      <p:pic>
        <p:nvPicPr>
          <p:cNvPr id="8" name="Picture 2" descr="Lombok with Java for everyday use — Part 1 !!! | by Athul RAVINDRAN | Medium">
            <a:extLst>
              <a:ext uri="{FF2B5EF4-FFF2-40B4-BE49-F238E27FC236}">
                <a16:creationId xmlns:a16="http://schemas.microsoft.com/office/drawing/2014/main" id="{6DA45734-812B-5D43-9BB1-55C2C927A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446356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: Get Started with Apache Maven | by remko de knikker | NYC⚡️DEV |  Medium">
            <a:extLst>
              <a:ext uri="{FF2B5EF4-FFF2-40B4-BE49-F238E27FC236}">
                <a16:creationId xmlns:a16="http://schemas.microsoft.com/office/drawing/2014/main" id="{1D9C546E-B43D-964E-BBB0-ED89B7984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0" y="3050359"/>
            <a:ext cx="2314088" cy="130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06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 Projects of </a:t>
            </a:r>
            <a:br>
              <a:rPr lang="en-IN" dirty="0"/>
            </a:br>
            <a:r>
              <a:rPr lang="en-IN" dirty="0"/>
              <a:t>Each Team 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JDBC Project </a:t>
            </a:r>
          </a:p>
          <a:p>
            <a:r>
              <a:rPr lang="en-IN" dirty="0"/>
              <a:t>Spring JDBC Project</a:t>
            </a:r>
          </a:p>
          <a:p>
            <a:r>
              <a:rPr lang="en-IN" dirty="0"/>
              <a:t>REST Project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5FAA9D6-1C74-3A48-A3CA-8908BDC7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887" y="0"/>
            <a:ext cx="3135640" cy="69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62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118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41" y="1648352"/>
            <a:ext cx="3845678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B172072-4352-BF45-A9CD-6A3A0281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0" y="773257"/>
            <a:ext cx="7019554" cy="44664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54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52B1F-C287-F645-A25A-644F18D8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90" y="1648352"/>
            <a:ext cx="331437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Screenshots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3E0C4-186C-9748-B18B-51EAB88B1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2" y="801076"/>
            <a:ext cx="6928279" cy="446645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CRAFTSMANSHIP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MAKING software designs THAT ARE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more understandable,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flexible, 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and maintainable.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29251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brendan.enrick.com/image.axd?picture=SingleResponsibilityPrinciple.jpg">
            <a:extLst>
              <a:ext uri="{FF2B5EF4-FFF2-40B4-BE49-F238E27FC236}">
                <a16:creationId xmlns:a16="http://schemas.microsoft.com/office/drawing/2014/main" id="{B88FE0C3-D598-434C-80D1-E4FA8A65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66" y="1021564"/>
            <a:ext cx="2932611" cy="293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0EACA2-049C-470A-A6B9-74FF045B3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31" y="3871423"/>
            <a:ext cx="2783308" cy="2777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B5510-9D32-4F1A-A80B-4C5CF3B1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99" y="1015034"/>
            <a:ext cx="3096802" cy="2939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0EA13-5A9D-4653-9E0C-0CBDF98E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694" y="3752045"/>
            <a:ext cx="3028791" cy="3016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334DE-FA29-402C-BF99-BFE026FFC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556" y="1013633"/>
            <a:ext cx="2932610" cy="293261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466464-D4BD-498A-8AC2-DE43BE9DCAF2}"/>
              </a:ext>
            </a:extLst>
          </p:cNvPr>
          <p:cNvSpPr txBox="1">
            <a:spLocks/>
          </p:cNvSpPr>
          <p:nvPr/>
        </p:nvSpPr>
        <p:spPr>
          <a:xfrm>
            <a:off x="432143" y="381486"/>
            <a:ext cx="8761413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highlight>
                  <a:srgbClr val="800000"/>
                </a:highlight>
              </a:rPr>
              <a:t>SOLID Principles Applied</a:t>
            </a:r>
          </a:p>
        </p:txBody>
      </p:sp>
    </p:spTree>
    <p:extLst>
      <p:ext uri="{BB962C8B-B14F-4D97-AF65-F5344CB8AC3E}">
        <p14:creationId xmlns:p14="http://schemas.microsoft.com/office/powerpoint/2010/main" val="1232062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4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Prove the application of concepts learnt and practice by applying to a project as a team. </a:t>
            </a:r>
          </a:p>
          <a:p>
            <a:r>
              <a:rPr lang="en-IN" dirty="0"/>
              <a:t>Understand requirements, visualize them using UML diagrams, develop the requirements and verify them by testing.</a:t>
            </a:r>
          </a:p>
          <a:p>
            <a:r>
              <a:rPr lang="en-IN" dirty="0"/>
              <a:t>Use distributed version control system for developing the project as a team.</a:t>
            </a:r>
          </a:p>
          <a:p>
            <a:r>
              <a:rPr lang="en-IN" dirty="0"/>
              <a:t>Apply various libraries, frameworks and tools.</a:t>
            </a:r>
          </a:p>
          <a:p>
            <a:r>
              <a:rPr lang="en-IN" dirty="0"/>
              <a:t>Create a simple working prototype, and follow an iterative fashion to make the prototype better and apply best practices.</a:t>
            </a:r>
          </a:p>
          <a:p>
            <a:r>
              <a:rPr lang="en-IN" dirty="0"/>
              <a:t>Implement a loosely-coupled, highly reusable code and integrate all the modules developed from day 1 of the training.</a:t>
            </a:r>
          </a:p>
          <a:p>
            <a:r>
              <a:rPr lang="en-IN" dirty="0"/>
              <a:t>Develop the project in parallel with the sessions.</a:t>
            </a:r>
          </a:p>
          <a:p>
            <a:r>
              <a:rPr lang="en-IN" dirty="0"/>
              <a:t>Explore the docs and observe different patterns in code.</a:t>
            </a:r>
          </a:p>
          <a:p>
            <a:r>
              <a:rPr lang="en-IN" dirty="0"/>
              <a:t>Integrate the code written by the members of the team.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667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C4DFD-E7FB-44FA-BC2A-87161562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&amp;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F8CCC-B19B-424B-9F16-B96B5170A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Learnt/reinforced the basics of the Java programming language</a:t>
            </a:r>
          </a:p>
          <a:p>
            <a:r>
              <a:rPr lang="en-IN" dirty="0"/>
              <a:t>Worked on MySQL that reflected business needs</a:t>
            </a:r>
          </a:p>
          <a:p>
            <a:r>
              <a:rPr lang="en-IN" dirty="0"/>
              <a:t>Complete UML diagrams that are beneficial</a:t>
            </a:r>
          </a:p>
          <a:p>
            <a:r>
              <a:rPr lang="en-IN" dirty="0"/>
              <a:t>Find out how Maven helps in project management for Java projects</a:t>
            </a:r>
          </a:p>
          <a:p>
            <a:r>
              <a:rPr lang="en-IN" dirty="0"/>
              <a:t>Writing Unit Tests based on business needs</a:t>
            </a:r>
          </a:p>
          <a:p>
            <a:r>
              <a:rPr lang="en-IN" dirty="0"/>
              <a:t>Learnt Spring Framework for first time (for most of us) and find out the benefits by using it</a:t>
            </a:r>
          </a:p>
          <a:p>
            <a:r>
              <a:rPr lang="en-IN" dirty="0"/>
              <a:t>Reemphasis on Code Quality over Completion Time</a:t>
            </a:r>
          </a:p>
          <a:p>
            <a:r>
              <a:rPr lang="en-IN" dirty="0"/>
              <a:t>Time management</a:t>
            </a:r>
          </a:p>
          <a:p>
            <a:r>
              <a:rPr lang="en-IN" dirty="0"/>
              <a:t>Communication and Collaboration between Team Members</a:t>
            </a:r>
          </a:p>
          <a:p>
            <a:r>
              <a:rPr lang="en-IN" dirty="0"/>
              <a:t>Integrating everything learnt during the course into a project representing a business use case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1756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C454-614A-4A44-A4B4-321E6D6D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9556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064C-B834-40C1-A65E-FA4592C2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&amp; Understanding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65B3E-E650-499A-892B-D4F14BA27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907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74" y="1136284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Use Case Diagram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61853E1-A6AF-744B-AE61-F84AE52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966" y="212978"/>
            <a:ext cx="7587049" cy="64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43" y="172994"/>
            <a:ext cx="8761413" cy="706964"/>
          </a:xfrm>
        </p:spPr>
        <p:txBody>
          <a:bodyPr/>
          <a:lstStyle/>
          <a:p>
            <a:r>
              <a:rPr lang="en-IN" dirty="0"/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7B3F0-A711-AD4D-B101-9C11FA762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27" y="716692"/>
            <a:ext cx="9913559" cy="5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Activity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792AC-8775-FF47-A15B-FB4F6816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748" y="123799"/>
            <a:ext cx="6840865" cy="661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71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38" y="86498"/>
            <a:ext cx="8761413" cy="706964"/>
          </a:xfrm>
        </p:spPr>
        <p:txBody>
          <a:bodyPr/>
          <a:lstStyle/>
          <a:p>
            <a:r>
              <a:rPr lang="en-IN" dirty="0"/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432C9-420A-DA4B-8239-A48BAF7CF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13" y="580768"/>
            <a:ext cx="10120527" cy="608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0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C34D1-24AA-463D-8C33-0614E405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 dirty="0"/>
              <a:t>Entity Relationship Diagram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EAE179B-DEF2-6644-A3E7-AC2DDBF9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849" y="83408"/>
            <a:ext cx="54864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792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{14F80385-7F17-774E-9580-BE9A3A357869}tf10001119_mac</Template>
  <TotalTime>323</TotalTime>
  <Words>430</Words>
  <Application>Microsoft Macintosh PowerPoint</Application>
  <PresentationFormat>Widescreen</PresentationFormat>
  <Paragraphs>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Digital Streaming Services</vt:lpstr>
      <vt:lpstr>Project Abstract </vt:lpstr>
      <vt:lpstr>Project Goals</vt:lpstr>
      <vt:lpstr>Design &amp; Understanding Requirements</vt:lpstr>
      <vt:lpstr>Use Case Diagram</vt:lpstr>
      <vt:lpstr>Class Diagram</vt:lpstr>
      <vt:lpstr>Activity Diagram</vt:lpstr>
      <vt:lpstr>Sequence Diagram</vt:lpstr>
      <vt:lpstr>Entity Relationship Diagram</vt:lpstr>
      <vt:lpstr>Layered Architecture</vt:lpstr>
      <vt:lpstr>LAYERED ARCHITECTURE (Version 1)</vt:lpstr>
      <vt:lpstr>Layered architecture (version 2)</vt:lpstr>
      <vt:lpstr>PowerPoint Presentation</vt:lpstr>
      <vt:lpstr>Testing</vt:lpstr>
      <vt:lpstr>JUNIT TESTING MENU</vt:lpstr>
      <vt:lpstr>PowerPoint Presentation</vt:lpstr>
      <vt:lpstr>PowerPoint Presentation</vt:lpstr>
      <vt:lpstr>Testing</vt:lpstr>
      <vt:lpstr>PowerPoint Presentation</vt:lpstr>
      <vt:lpstr>PowerPoint Presentation</vt:lpstr>
      <vt:lpstr>Frameworks (Spring Core)</vt:lpstr>
      <vt:lpstr>PowerPoint Presentation</vt:lpstr>
      <vt:lpstr>Modular Projects of  Each Team Member</vt:lpstr>
      <vt:lpstr>Git &amp; GITHUB</vt:lpstr>
      <vt:lpstr>Screenshots</vt:lpstr>
      <vt:lpstr>Screenshots</vt:lpstr>
      <vt:lpstr>SOFTWARE CRAFTSMANSHIP</vt:lpstr>
      <vt:lpstr>PowerPoint Presentation</vt:lpstr>
      <vt:lpstr>Learning &amp; Experiences</vt:lpstr>
      <vt:lpstr>Learning &amp; Experiences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Enzo</dc:creator>
  <cp:lastModifiedBy>Michael Lee</cp:lastModifiedBy>
  <cp:revision>37</cp:revision>
  <dcterms:created xsi:type="dcterms:W3CDTF">2021-05-06T06:07:56Z</dcterms:created>
  <dcterms:modified xsi:type="dcterms:W3CDTF">2021-05-07T05:37:20Z</dcterms:modified>
</cp:coreProperties>
</file>